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Anaphylaxis — recognition &amp; adrenaline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Anaphylaxis — recognition &amp; adrenaline — slide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