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Adult CPR &amp; AED — full session deck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39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40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41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Adult CPR &amp; AED — full session deck — slide 42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PLACEHOLDER - replace this file with the real resource in the control panel (Teaching resources &gt; File).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